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1"/>
  </p:notesMasterIdLst>
  <p:sldIdLst>
    <p:sldId id="415" r:id="rId2"/>
    <p:sldId id="413" r:id="rId3"/>
    <p:sldId id="414" r:id="rId4"/>
    <p:sldId id="416" r:id="rId5"/>
    <p:sldId id="417" r:id="rId6"/>
    <p:sldId id="418" r:id="rId7"/>
    <p:sldId id="419" r:id="rId8"/>
    <p:sldId id="421" r:id="rId9"/>
    <p:sldId id="422" r:id="rId10"/>
    <p:sldId id="420" r:id="rId11"/>
    <p:sldId id="423" r:id="rId12"/>
    <p:sldId id="424" r:id="rId13"/>
    <p:sldId id="425" r:id="rId14"/>
    <p:sldId id="426" r:id="rId15"/>
    <p:sldId id="427" r:id="rId16"/>
    <p:sldId id="428" r:id="rId17"/>
    <p:sldId id="429" r:id="rId18"/>
    <p:sldId id="430" r:id="rId19"/>
    <p:sldId id="431" r:id="rId20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6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146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8F9A25-2D56-3A47-93F3-A5BE02D04C4A}" type="datetimeFigureOut">
              <a:rPr lang="en-US" smtClean="0"/>
              <a:t>4/25/20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A9C2C-6944-1D4E-9C37-DBCF8E0A8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59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32683" y="2042709"/>
            <a:ext cx="4735286" cy="1224643"/>
          </a:xfrm>
        </p:spPr>
        <p:txBody>
          <a:bodyPr anchor="b">
            <a:noAutofit/>
          </a:bodyPr>
          <a:lstStyle>
            <a:lvl1pPr algn="l">
              <a:defRPr sz="4500" b="1" i="0" cap="all" baseline="0">
                <a:solidFill>
                  <a:srgbClr val="051647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232683" y="3497510"/>
            <a:ext cx="4735286" cy="83818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1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  <a:lvl2pPr marL="342886" indent="0" algn="ctr">
              <a:buNone/>
              <a:defRPr sz="1500"/>
            </a:lvl2pPr>
            <a:lvl3pPr marL="685772" indent="0" algn="ctr">
              <a:buNone/>
              <a:defRPr sz="1350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199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6457952" y="6245085"/>
            <a:ext cx="2608997" cy="29342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 cap="all" baseline="0">
                <a:solidFill>
                  <a:srgbClr val="051647"/>
                </a:solidFill>
              </a:defRPr>
            </a:lvl1pPr>
            <a:lvl2pPr marL="342886" indent="0">
              <a:buNone/>
              <a:defRPr b="1"/>
            </a:lvl2pPr>
            <a:lvl3pPr marL="685772" indent="0">
              <a:buNone/>
              <a:defRPr b="1"/>
            </a:lvl3pPr>
            <a:lvl4pPr marL="1028657" indent="0">
              <a:buNone/>
              <a:defRPr b="1"/>
            </a:lvl4pPr>
            <a:lvl5pPr marL="1371543" indent="0">
              <a:buNone/>
              <a:defRPr b="1"/>
            </a:lvl5pPr>
          </a:lstStyle>
          <a:p>
            <a:pPr lvl="0"/>
            <a:r>
              <a:rPr lang="ru-RU" dirty="0"/>
              <a:t>ГОРОД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9076092" y="6245085"/>
            <a:ext cx="589944" cy="2934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 cap="all" baseline="0">
                <a:solidFill>
                  <a:srgbClr val="F15A28"/>
                </a:solidFill>
              </a:defRPr>
            </a:lvl1pPr>
            <a:lvl2pPr marL="342886" indent="0">
              <a:buNone/>
              <a:defRPr b="1"/>
            </a:lvl2pPr>
            <a:lvl3pPr marL="685772" indent="0">
              <a:buNone/>
              <a:defRPr b="1"/>
            </a:lvl3pPr>
            <a:lvl4pPr marL="1028657" indent="0">
              <a:buNone/>
              <a:defRPr b="1"/>
            </a:lvl4pPr>
            <a:lvl5pPr marL="1371543" indent="0">
              <a:buNone/>
              <a:defRPr b="1"/>
            </a:lvl5pPr>
          </a:lstStyle>
          <a:p>
            <a:pPr lvl="0"/>
            <a:r>
              <a:rPr lang="ru-RU" dirty="0"/>
              <a:t>ГОД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54013" y="422275"/>
            <a:ext cx="1223962" cy="503238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Arial" charset="0"/>
              <a:buNone/>
              <a:defRPr/>
            </a:lvl1pPr>
          </a:lstStyle>
          <a:p>
            <a:r>
              <a:rPr lang="ru-RU"/>
              <a:t>ЛОГОТИП</a:t>
            </a:r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1977073" y="422275"/>
            <a:ext cx="1223962" cy="503238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Arial" charset="0"/>
              <a:buNone/>
              <a:defRPr/>
            </a:lvl1pPr>
          </a:lstStyle>
          <a:p>
            <a:r>
              <a:rPr lang="ru-RU"/>
              <a:t>ЛОГОТИП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215900" y="1414710"/>
            <a:ext cx="6230792" cy="3759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200" b="1" i="0">
                <a:solidFill>
                  <a:srgbClr val="051647"/>
                </a:solidFill>
                <a:latin typeface="Futura PT" charset="0"/>
                <a:ea typeface="Futura PT" charset="0"/>
                <a:cs typeface="Futura PT" charset="0"/>
              </a:defRPr>
            </a:lvl1pPr>
            <a:lvl2pPr marL="342886" indent="0" algn="ctr">
              <a:buNone/>
              <a:defRPr sz="1500"/>
            </a:lvl2pPr>
            <a:lvl3pPr marL="685772" indent="0" algn="ctr">
              <a:buNone/>
              <a:defRPr sz="1350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199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15900" y="1921070"/>
            <a:ext cx="6230793" cy="4186146"/>
          </a:xfrm>
          <a:prstGeom prst="rect">
            <a:avLst/>
          </a:prstGeom>
        </p:spPr>
        <p:txBody>
          <a:bodyPr/>
          <a:lstStyle>
            <a:lvl1pPr marL="228591" indent="-228591">
              <a:buFontTx/>
              <a:buBlip>
                <a:blip r:embed="rId2"/>
              </a:buBlip>
              <a:defRPr/>
            </a:lvl1pPr>
            <a:lvl2pPr marL="685772" indent="-228591">
              <a:buFontTx/>
              <a:buBlip>
                <a:blip r:embed="rId2"/>
              </a:buBlip>
              <a:defRPr/>
            </a:lvl2pPr>
            <a:lvl3pPr marL="1142952" indent="-228591">
              <a:buFontTx/>
              <a:buBlip>
                <a:blip r:embed="rId2"/>
              </a:buBlip>
              <a:defRPr/>
            </a:lvl3pPr>
            <a:lvl4pPr marL="1600133" indent="-228591">
              <a:buFontTx/>
              <a:buBlip>
                <a:blip r:embed="rId2"/>
              </a:buBlip>
              <a:defRPr/>
            </a:lvl4pPr>
            <a:lvl5pPr marL="2057314" indent="-228591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927" y="6400796"/>
            <a:ext cx="457200" cy="4644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 b="1" i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fld id="{A9165384-43C4-1941-868E-D66A291601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215900" y="1414710"/>
            <a:ext cx="6230792" cy="3759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200" b="1" i="0">
                <a:solidFill>
                  <a:srgbClr val="051647"/>
                </a:solidFill>
                <a:latin typeface="Futura PT" charset="0"/>
                <a:ea typeface="Futura PT" charset="0"/>
                <a:cs typeface="Futura PT" charset="0"/>
              </a:defRPr>
            </a:lvl1pPr>
            <a:lvl2pPr marL="342886" indent="0" algn="ctr">
              <a:buNone/>
              <a:defRPr sz="1500"/>
            </a:lvl2pPr>
            <a:lvl3pPr marL="685772" indent="0" algn="ctr">
              <a:buNone/>
              <a:defRPr sz="1350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199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15898" y="1921071"/>
            <a:ext cx="9305472" cy="1997787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/>
            </a:lvl1pPr>
            <a:lvl2pPr marL="457181" indent="0">
              <a:buFont typeface="Arial" charset="0"/>
              <a:buNone/>
              <a:defRPr/>
            </a:lvl2pPr>
            <a:lvl3pPr marL="914361" indent="0">
              <a:buFont typeface="Arial" charset="0"/>
              <a:buNone/>
              <a:defRPr/>
            </a:lvl3pPr>
            <a:lvl4pPr marL="1371543" indent="0">
              <a:buFont typeface="Arial" charset="0"/>
              <a:buNone/>
              <a:defRPr/>
            </a:lvl4pPr>
            <a:lvl5pPr marL="1828724" indent="0">
              <a:buFont typeface="Arial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15902" y="4025642"/>
            <a:ext cx="4588328" cy="1997787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/>
            </a:lvl1pPr>
            <a:lvl2pPr marL="457181" indent="0">
              <a:buFont typeface="Arial" charset="0"/>
              <a:buNone/>
              <a:defRPr/>
            </a:lvl2pPr>
            <a:lvl3pPr marL="914361" indent="0">
              <a:buFont typeface="Arial" charset="0"/>
              <a:buNone/>
              <a:defRPr/>
            </a:lvl3pPr>
            <a:lvl4pPr marL="1371543" indent="0">
              <a:buFont typeface="Arial" charset="0"/>
              <a:buNone/>
              <a:defRPr/>
            </a:lvl4pPr>
            <a:lvl5pPr marL="1828724" indent="0">
              <a:buFont typeface="Arial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933044" y="4025642"/>
            <a:ext cx="4588328" cy="1997787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/>
            </a:lvl1pPr>
            <a:lvl2pPr marL="457181" indent="0">
              <a:buFont typeface="Arial" charset="0"/>
              <a:buNone/>
              <a:defRPr/>
            </a:lvl2pPr>
            <a:lvl3pPr marL="914361" indent="0">
              <a:buFont typeface="Arial" charset="0"/>
              <a:buNone/>
              <a:defRPr/>
            </a:lvl3pPr>
            <a:lvl4pPr marL="1371543" indent="0">
              <a:buFont typeface="Arial" charset="0"/>
              <a:buNone/>
              <a:defRPr/>
            </a:lvl4pPr>
            <a:lvl5pPr marL="1828724" indent="0">
              <a:buFont typeface="Arial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927" y="6400796"/>
            <a:ext cx="457200" cy="4644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 b="1" i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fld id="{A9165384-43C4-1941-868E-D66A291601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_Photo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215900" y="1414710"/>
            <a:ext cx="6230792" cy="3759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200" b="1" i="0">
                <a:solidFill>
                  <a:srgbClr val="051647"/>
                </a:solidFill>
                <a:latin typeface="Futura PT" charset="0"/>
                <a:ea typeface="Futura PT" charset="0"/>
                <a:cs typeface="Futura PT" charset="0"/>
              </a:defRPr>
            </a:lvl1pPr>
            <a:lvl2pPr marL="342886" indent="0" algn="ctr">
              <a:buNone/>
              <a:defRPr sz="1500"/>
            </a:lvl2pPr>
            <a:lvl3pPr marL="685772" indent="0" algn="ctr">
              <a:buNone/>
              <a:defRPr sz="1350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199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6529532" y="4859574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529532" y="3390322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22"/>
          </p:nvPr>
        </p:nvSpPr>
        <p:spPr>
          <a:xfrm>
            <a:off x="8071716" y="3390320"/>
            <a:ext cx="1450110" cy="29001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24"/>
          </p:nvPr>
        </p:nvSpPr>
        <p:spPr>
          <a:xfrm>
            <a:off x="6529534" y="1921070"/>
            <a:ext cx="2992292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15900" y="1921070"/>
            <a:ext cx="6230793" cy="4369418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/>
            </a:lvl1pPr>
            <a:lvl2pPr marL="457181" indent="0">
              <a:buFont typeface="Arial" charset="0"/>
              <a:buNone/>
              <a:defRPr/>
            </a:lvl2pPr>
            <a:lvl3pPr marL="914361" indent="0">
              <a:buFont typeface="Arial" charset="0"/>
              <a:buNone/>
              <a:defRPr/>
            </a:lvl3pPr>
            <a:lvl4pPr marL="1371543" indent="0">
              <a:buFont typeface="Arial" charset="0"/>
              <a:buNone/>
              <a:defRPr/>
            </a:lvl4pPr>
            <a:lvl5pPr marL="1828724" indent="0">
              <a:buFont typeface="Arial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927" y="6400796"/>
            <a:ext cx="457200" cy="4644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 b="1" i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fld id="{A9165384-43C4-1941-868E-D66A291601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215901" y="1414710"/>
            <a:ext cx="6240029" cy="3759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200" b="1" i="0">
                <a:solidFill>
                  <a:srgbClr val="051647"/>
                </a:solidFill>
                <a:latin typeface="Futura PT" charset="0"/>
                <a:ea typeface="Futura PT" charset="0"/>
                <a:cs typeface="Futura PT" charset="0"/>
              </a:defRPr>
            </a:lvl1pPr>
            <a:lvl2pPr marL="342886" indent="0" algn="ctr">
              <a:buNone/>
              <a:defRPr sz="1500"/>
            </a:lvl2pPr>
            <a:lvl3pPr marL="685772" indent="0" algn="ctr">
              <a:buNone/>
              <a:defRPr sz="1350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199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215901" y="1903413"/>
            <a:ext cx="3146425" cy="29178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3445165" y="1903414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978112" y="1903413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6529532" y="1903412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071716" y="1903411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3445165" y="3390324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78112" y="3390323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529532" y="3390322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22"/>
          </p:nvPr>
        </p:nvSpPr>
        <p:spPr>
          <a:xfrm>
            <a:off x="8071716" y="3390321"/>
            <a:ext cx="1459345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3"/>
          </p:nvPr>
        </p:nvSpPr>
        <p:spPr>
          <a:xfrm>
            <a:off x="3445166" y="4904215"/>
            <a:ext cx="2992292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24"/>
          </p:nvPr>
        </p:nvSpPr>
        <p:spPr>
          <a:xfrm>
            <a:off x="6529534" y="4904215"/>
            <a:ext cx="2992292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216508" y="4901510"/>
            <a:ext cx="3145818" cy="14309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charset="0"/>
              <a:buNone/>
              <a:defRPr sz="1600">
                <a:solidFill>
                  <a:srgbClr val="051647"/>
                </a:solidFill>
                <a:latin typeface="Futura PT Demi" charset="0"/>
                <a:ea typeface="Futura PT Demi" charset="0"/>
                <a:cs typeface="Futura PT Demi" charset="0"/>
              </a:defRPr>
            </a:lvl1pPr>
          </a:lstStyle>
          <a:p>
            <a:endParaRPr lang="en-US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927" y="6400796"/>
            <a:ext cx="457200" cy="4644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 b="1" i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fld id="{A9165384-43C4-1941-868E-D66A291601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5901" y="266700"/>
            <a:ext cx="4292600" cy="738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927" y="6400796"/>
            <a:ext cx="457200" cy="4644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0" b="1" i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fld id="{A9165384-43C4-1941-868E-D66A291601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64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75" r:id="rId3"/>
    <p:sldLayoutId id="2147483673" r:id="rId4"/>
    <p:sldLayoutId id="2147483662" r:id="rId5"/>
  </p:sldLayoutIdLst>
  <p:hf hdr="0" ftr="0" dt="0"/>
  <p:txStyles>
    <p:titleStyle>
      <a:lvl1pPr algn="l" defTabSz="914361" rtl="0" eaLnBrk="1" latinLnBrk="0" hangingPunct="1">
        <a:lnSpc>
          <a:spcPct val="90000"/>
        </a:lnSpc>
        <a:spcBef>
          <a:spcPct val="0"/>
        </a:spcBef>
        <a:buNone/>
        <a:defRPr sz="3000" b="1" i="0" kern="1200">
          <a:solidFill>
            <a:schemeClr val="bg1"/>
          </a:solidFill>
          <a:latin typeface="Futura PT" charset="0"/>
          <a:ea typeface="Futura PT" charset="0"/>
          <a:cs typeface="Futura PT" charset="0"/>
        </a:defRPr>
      </a:lvl1pPr>
    </p:titleStyle>
    <p:bodyStyle>
      <a:lvl1pPr marL="228591" indent="-228591" algn="l" defTabSz="914361" rtl="0" eaLnBrk="1" latinLnBrk="0" hangingPunct="1">
        <a:lnSpc>
          <a:spcPct val="90000"/>
        </a:lnSpc>
        <a:spcBef>
          <a:spcPts val="1000"/>
        </a:spcBef>
        <a:buFontTx/>
        <a:buBlip>
          <a:blip/>
        </a:buBlip>
        <a:defRPr sz="1600" b="1" i="0" kern="1200">
          <a:solidFill>
            <a:srgbClr val="051647"/>
          </a:solidFill>
          <a:latin typeface="Futura PT Demi" charset="0"/>
          <a:ea typeface="Futura PT Demi" charset="0"/>
          <a:cs typeface="Futura PT Demi" charset="0"/>
        </a:defRPr>
      </a:lvl1pPr>
      <a:lvl2pPr marL="685772" indent="-228591" algn="l" defTabSz="914361" rtl="0" eaLnBrk="1" latinLnBrk="0" hangingPunct="1">
        <a:lnSpc>
          <a:spcPct val="90000"/>
        </a:lnSpc>
        <a:spcBef>
          <a:spcPts val="500"/>
        </a:spcBef>
        <a:buFontTx/>
        <a:buBlip>
          <a:blip/>
        </a:buBlip>
        <a:defRPr sz="1600" b="1" i="0" kern="1200">
          <a:solidFill>
            <a:srgbClr val="051647"/>
          </a:solidFill>
          <a:latin typeface="Futura PT Demi" charset="0"/>
          <a:ea typeface="Futura PT Demi" charset="0"/>
          <a:cs typeface="Futura PT Demi" charset="0"/>
        </a:defRPr>
      </a:lvl2pPr>
      <a:lvl3pPr marL="1142952" indent="-228591" algn="l" defTabSz="914361" rtl="0" eaLnBrk="1" latinLnBrk="0" hangingPunct="1">
        <a:lnSpc>
          <a:spcPct val="90000"/>
        </a:lnSpc>
        <a:spcBef>
          <a:spcPts val="500"/>
        </a:spcBef>
        <a:buFontTx/>
        <a:buBlip>
          <a:blip/>
        </a:buBlip>
        <a:defRPr sz="1600" b="1" i="0" kern="1200">
          <a:solidFill>
            <a:srgbClr val="051647"/>
          </a:solidFill>
          <a:latin typeface="Futura PT Demi" charset="0"/>
          <a:ea typeface="Futura PT Demi" charset="0"/>
          <a:cs typeface="Futura PT Demi" charset="0"/>
        </a:defRPr>
      </a:lvl3pPr>
      <a:lvl4pPr marL="1600133" indent="-228591" algn="l" defTabSz="914361" rtl="0" eaLnBrk="1" latinLnBrk="0" hangingPunct="1">
        <a:lnSpc>
          <a:spcPct val="90000"/>
        </a:lnSpc>
        <a:spcBef>
          <a:spcPts val="500"/>
        </a:spcBef>
        <a:buFontTx/>
        <a:buBlip>
          <a:blip/>
        </a:buBlip>
        <a:defRPr sz="1600" b="1" i="0" kern="1200">
          <a:solidFill>
            <a:srgbClr val="051647"/>
          </a:solidFill>
          <a:latin typeface="Futura PT Demi" charset="0"/>
          <a:ea typeface="Futura PT Demi" charset="0"/>
          <a:cs typeface="Futura PT Demi" charset="0"/>
        </a:defRPr>
      </a:lvl4pPr>
      <a:lvl5pPr marL="2057314" indent="-228591" algn="l" defTabSz="914361" rtl="0" eaLnBrk="1" latinLnBrk="0" hangingPunct="1">
        <a:lnSpc>
          <a:spcPct val="90000"/>
        </a:lnSpc>
        <a:spcBef>
          <a:spcPts val="500"/>
        </a:spcBef>
        <a:buFontTx/>
        <a:buBlip>
          <a:blip/>
        </a:buBlip>
        <a:defRPr sz="1600" b="1" i="0" kern="1200">
          <a:solidFill>
            <a:srgbClr val="051647"/>
          </a:solidFill>
          <a:latin typeface="Futura PT Demi" charset="0"/>
          <a:ea typeface="Futura PT Demi" charset="0"/>
          <a:cs typeface="Futura PT Demi" charset="0"/>
        </a:defRPr>
      </a:lvl5pPr>
      <a:lvl6pPr marL="2514495" indent="-228591" algn="l" defTabSz="91436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6" indent="-228591" algn="l" defTabSz="91436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7" indent="-228591" algn="l" defTabSz="91436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7" indent="-228591" algn="l" defTabSz="91436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1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3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4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4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5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6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7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95" y="2183718"/>
            <a:ext cx="8044592" cy="3215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84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360" y="1751002"/>
            <a:ext cx="8243707" cy="40494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C94A59-207E-A741-9756-61C246DF37C9}"/>
              </a:ext>
            </a:extLst>
          </p:cNvPr>
          <p:cNvSpPr txBox="1"/>
          <p:nvPr/>
        </p:nvSpPr>
        <p:spPr>
          <a:xfrm>
            <a:off x="7596554" y="1910861"/>
            <a:ext cx="20398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отсутствии указанных значений в БД  – выбрать любое значение из базы данных</a:t>
            </a:r>
          </a:p>
        </p:txBody>
      </p:sp>
    </p:spTree>
    <p:extLst>
      <p:ext uri="{BB962C8B-B14F-4D97-AF65-F5344CB8AC3E}">
        <p14:creationId xmlns:p14="http://schemas.microsoft.com/office/powerpoint/2010/main" val="154790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61" y="1988457"/>
            <a:ext cx="9141762" cy="398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96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86" y="2282403"/>
            <a:ext cx="8701028" cy="330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2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57" y="2010033"/>
            <a:ext cx="6410891" cy="439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2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1" y="1836506"/>
            <a:ext cx="6073548" cy="456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85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52CD7A9-E447-6145-AA54-48637348DF0C}"/>
              </a:ext>
            </a:extLst>
          </p:cNvPr>
          <p:cNvSpPr/>
          <p:nvPr/>
        </p:nvSpPr>
        <p:spPr>
          <a:xfrm>
            <a:off x="1104900" y="1554540"/>
            <a:ext cx="686679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0000FF"/>
                </a:solidFill>
                <a:latin typeface="Helvetica" pitchFamily="2" charset="0"/>
              </a:rPr>
              <a:t>USE</a:t>
            </a:r>
            <a:r>
              <a:rPr lang="en" dirty="0">
                <a:latin typeface="Helvetica" pitchFamily="2" charset="0"/>
              </a:rPr>
              <a:t> </a:t>
            </a:r>
            <a:r>
              <a:rPr lang="en" dirty="0" err="1">
                <a:latin typeface="Helvetica" pitchFamily="2" charset="0"/>
              </a:rPr>
              <a:t>project_simple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;</a:t>
            </a:r>
            <a:endParaRPr lang="en" dirty="0">
              <a:latin typeface="Helvetica" pitchFamily="2" charset="0"/>
            </a:endParaRPr>
          </a:p>
          <a:p>
            <a:r>
              <a:rPr lang="en" dirty="0">
                <a:solidFill>
                  <a:srgbClr val="0000FF"/>
                </a:solidFill>
                <a:latin typeface="Helvetica" pitchFamily="2" charset="0"/>
              </a:rPr>
              <a:t>SELECT</a:t>
            </a:r>
            <a:r>
              <a:rPr lang="en" dirty="0">
                <a:latin typeface="Helvetica" pitchFamily="2" charset="0"/>
              </a:rPr>
              <a:t> </a:t>
            </a:r>
            <a:r>
              <a:rPr lang="en" dirty="0">
                <a:solidFill>
                  <a:srgbClr val="FF00FF"/>
                </a:solidFill>
                <a:latin typeface="Helvetica" pitchFamily="2" charset="0"/>
              </a:rPr>
              <a:t>AVG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(</a:t>
            </a:r>
            <a:r>
              <a:rPr lang="en" dirty="0">
                <a:latin typeface="Helvetica" pitchFamily="2" charset="0"/>
              </a:rPr>
              <a:t>budget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)</a:t>
            </a:r>
            <a:r>
              <a:rPr lang="en" dirty="0">
                <a:latin typeface="Helvetica" pitchFamily="2" charset="0"/>
              </a:rPr>
              <a:t> </a:t>
            </a:r>
            <a:r>
              <a:rPr lang="en" dirty="0">
                <a:solidFill>
                  <a:srgbClr val="0000FF"/>
                </a:solidFill>
                <a:latin typeface="Helvetica" pitchFamily="2" charset="0"/>
              </a:rPr>
              <a:t>FROM</a:t>
            </a:r>
            <a:r>
              <a:rPr lang="en" dirty="0">
                <a:latin typeface="Helvetica" pitchFamily="2" charset="0"/>
              </a:rPr>
              <a:t> project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;</a:t>
            </a:r>
            <a:endParaRPr lang="en" dirty="0">
              <a:latin typeface="Helvetica" pitchFamily="2" charset="0"/>
            </a:endParaRPr>
          </a:p>
          <a:p>
            <a:br>
              <a:rPr lang="en" dirty="0">
                <a:latin typeface="Helvetica" pitchFamily="2" charset="0"/>
              </a:rPr>
            </a:br>
            <a:endParaRPr lang="en" dirty="0">
              <a:latin typeface="Helvetica" pitchFamily="2" charset="0"/>
            </a:endParaRPr>
          </a:p>
          <a:p>
            <a:r>
              <a:rPr lang="en" dirty="0">
                <a:solidFill>
                  <a:srgbClr val="0000FF"/>
                </a:solidFill>
                <a:latin typeface="Helvetica" pitchFamily="2" charset="0"/>
              </a:rPr>
              <a:t>SELECT</a:t>
            </a:r>
            <a:r>
              <a:rPr lang="en" dirty="0">
                <a:solidFill>
                  <a:srgbClr val="000000"/>
                </a:solidFill>
                <a:latin typeface="Helvetica" pitchFamily="2" charset="0"/>
              </a:rPr>
              <a:t> </a:t>
            </a:r>
            <a:endParaRPr lang="en" dirty="0">
              <a:solidFill>
                <a:srgbClr val="0000FF"/>
              </a:solidFill>
              <a:latin typeface="Helvetica" pitchFamily="2" charset="0"/>
            </a:endParaRPr>
          </a:p>
          <a:p>
            <a:r>
              <a:rPr lang="en" dirty="0">
                <a:latin typeface="Helvetica" pitchFamily="2" charset="0"/>
              </a:rPr>
              <a:t>           </a:t>
            </a:r>
            <a:r>
              <a:rPr lang="en" dirty="0" err="1">
                <a:latin typeface="Helvetica" pitchFamily="2" charset="0"/>
              </a:rPr>
              <a:t>project_finish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,</a:t>
            </a:r>
            <a:endParaRPr lang="en" dirty="0">
              <a:latin typeface="Helvetica" pitchFamily="2" charset="0"/>
            </a:endParaRPr>
          </a:p>
          <a:p>
            <a:r>
              <a:rPr lang="en" dirty="0">
                <a:latin typeface="Helvetica" pitchFamily="2" charset="0"/>
              </a:rPr>
              <a:t>           </a:t>
            </a:r>
            <a:r>
              <a:rPr lang="en" dirty="0" err="1">
                <a:latin typeface="Helvetica" pitchFamily="2" charset="0"/>
              </a:rPr>
              <a:t>project_start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,</a:t>
            </a:r>
            <a:endParaRPr lang="en" dirty="0">
              <a:latin typeface="Helvetica" pitchFamily="2" charset="0"/>
            </a:endParaRPr>
          </a:p>
          <a:p>
            <a:r>
              <a:rPr lang="en" dirty="0">
                <a:solidFill>
                  <a:srgbClr val="FF00FF"/>
                </a:solidFill>
                <a:latin typeface="Helvetica" pitchFamily="2" charset="0"/>
              </a:rPr>
              <a:t>           DATEDIFF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(</a:t>
            </a:r>
            <a:r>
              <a:rPr lang="en" dirty="0">
                <a:solidFill>
                  <a:srgbClr val="FF00FF"/>
                </a:solidFill>
                <a:latin typeface="Helvetica" pitchFamily="2" charset="0"/>
              </a:rPr>
              <a:t>DAY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,</a:t>
            </a:r>
            <a:r>
              <a:rPr lang="en" dirty="0">
                <a:latin typeface="Helvetica" pitchFamily="2" charset="0"/>
              </a:rPr>
              <a:t> </a:t>
            </a:r>
            <a:r>
              <a:rPr lang="en" dirty="0" err="1">
                <a:latin typeface="Helvetica" pitchFamily="2" charset="0"/>
              </a:rPr>
              <a:t>project_start</a:t>
            </a:r>
            <a:r>
              <a:rPr lang="en" dirty="0" err="1">
                <a:solidFill>
                  <a:srgbClr val="808080"/>
                </a:solidFill>
                <a:latin typeface="Helvetica" pitchFamily="2" charset="0"/>
              </a:rPr>
              <a:t>,</a:t>
            </a:r>
            <a:r>
              <a:rPr lang="en" dirty="0" err="1">
                <a:latin typeface="Helvetica" pitchFamily="2" charset="0"/>
              </a:rPr>
              <a:t>project_finish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)</a:t>
            </a:r>
            <a:endParaRPr lang="en" dirty="0">
              <a:latin typeface="Helvetica" pitchFamily="2" charset="0"/>
            </a:endParaRPr>
          </a:p>
          <a:p>
            <a:r>
              <a:rPr lang="en" dirty="0">
                <a:solidFill>
                  <a:srgbClr val="0000FF"/>
                </a:solidFill>
                <a:latin typeface="Helvetica" pitchFamily="2" charset="0"/>
              </a:rPr>
              <a:t>FROM</a:t>
            </a:r>
            <a:r>
              <a:rPr lang="en" dirty="0">
                <a:latin typeface="Helvetica" pitchFamily="2" charset="0"/>
              </a:rPr>
              <a:t> project</a:t>
            </a:r>
            <a:r>
              <a:rPr lang="en" dirty="0">
                <a:solidFill>
                  <a:srgbClr val="808080"/>
                </a:solidFill>
                <a:latin typeface="Helvetica" pitchFamily="2" charset="0"/>
              </a:rPr>
              <a:t>;</a:t>
            </a:r>
            <a:endParaRPr lang="en" dirty="0">
              <a:latin typeface="Helvetica" pitchFamily="2" charset="0"/>
            </a:endParaRPr>
          </a:p>
          <a:p>
            <a:br>
              <a:rPr lang="en" dirty="0">
                <a:latin typeface="Helvetica" pitchFamily="2" charset="0"/>
              </a:rPr>
            </a:br>
            <a:endParaRPr lang="en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123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547802"/>
            <a:ext cx="6407108" cy="4455881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3684104" y="2884557"/>
            <a:ext cx="2897235" cy="454991"/>
          </a:xfrm>
          <a:prstGeom prst="wedgeEllipse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Найти ошибку </a:t>
            </a:r>
          </a:p>
        </p:txBody>
      </p:sp>
    </p:spTree>
    <p:extLst>
      <p:ext uri="{BB962C8B-B14F-4D97-AF65-F5344CB8AC3E}">
        <p14:creationId xmlns:p14="http://schemas.microsoft.com/office/powerpoint/2010/main" val="1764390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73" y="1785788"/>
            <a:ext cx="8272670" cy="4455351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2376556" y="2884557"/>
            <a:ext cx="2897235" cy="454991"/>
          </a:xfrm>
          <a:prstGeom prst="wedgeEllipse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Найти ошибку </a:t>
            </a:r>
          </a:p>
        </p:txBody>
      </p:sp>
    </p:spTree>
    <p:extLst>
      <p:ext uri="{BB962C8B-B14F-4D97-AF65-F5344CB8AC3E}">
        <p14:creationId xmlns:p14="http://schemas.microsoft.com/office/powerpoint/2010/main" val="3741822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73" y="2082583"/>
            <a:ext cx="9256258" cy="3822236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2734365" y="3706192"/>
            <a:ext cx="2897235" cy="454991"/>
          </a:xfrm>
          <a:prstGeom prst="wedgeEllipse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Найти ошибку </a:t>
            </a:r>
          </a:p>
        </p:txBody>
      </p:sp>
    </p:spTree>
    <p:extLst>
      <p:ext uri="{BB962C8B-B14F-4D97-AF65-F5344CB8AC3E}">
        <p14:creationId xmlns:p14="http://schemas.microsoft.com/office/powerpoint/2010/main" val="1262013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3" y="1581533"/>
            <a:ext cx="8464076" cy="4388418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1921565" y="1581533"/>
            <a:ext cx="2897235" cy="454991"/>
          </a:xfrm>
          <a:prstGeom prst="wedgeEllipse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Найти ошибку </a:t>
            </a:r>
          </a:p>
        </p:txBody>
      </p:sp>
    </p:spTree>
    <p:extLst>
      <p:ext uri="{BB962C8B-B14F-4D97-AF65-F5344CB8AC3E}">
        <p14:creationId xmlns:p14="http://schemas.microsoft.com/office/powerpoint/2010/main" val="4237764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b="46853"/>
          <a:stretch/>
        </p:blipFill>
        <p:spPr>
          <a:xfrm>
            <a:off x="647701" y="2033172"/>
            <a:ext cx="8629650" cy="29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4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1" y="2110371"/>
            <a:ext cx="8074459" cy="38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77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73" y="2750244"/>
            <a:ext cx="7653337" cy="251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76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09" y="1879600"/>
            <a:ext cx="8871962" cy="43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1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73" y="2064737"/>
            <a:ext cx="9032480" cy="342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6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3" y="2031647"/>
            <a:ext cx="9244225" cy="348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15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-1102023" y="20261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- </a:t>
            </a:r>
            <a:r>
              <a:rPr lang="ru-RU" sz="4800" b="0" dirty="0">
                <a:latin typeface="+mn-lt"/>
              </a:rPr>
              <a:t>запросы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14" y="1680484"/>
            <a:ext cx="7396616" cy="472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43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05782D-1D44-4FEB-8A20-2F5507916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165384-43C4-1941-868E-D66A291601D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EF5B5A9E-B7D2-4EE0-830D-FE64BE4CA8A4}"/>
              </a:ext>
            </a:extLst>
          </p:cNvPr>
          <p:cNvSpPr txBox="1">
            <a:spLocks/>
          </p:cNvSpPr>
          <p:nvPr/>
        </p:nvSpPr>
        <p:spPr>
          <a:xfrm>
            <a:off x="93731" y="287969"/>
            <a:ext cx="7485154" cy="948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defRPr>
            </a:lvl1pPr>
          </a:lstStyle>
          <a:p>
            <a:pPr algn="ctr"/>
            <a:r>
              <a:rPr lang="en-US" sz="4800" b="0" dirty="0">
                <a:latin typeface="+mn-lt"/>
              </a:rPr>
              <a:t>SQL – </a:t>
            </a:r>
            <a:r>
              <a:rPr lang="ru-RU" sz="4800" b="0" dirty="0">
                <a:latin typeface="+mn-lt"/>
              </a:rPr>
              <a:t>запросы(инвариант)</a:t>
            </a:r>
            <a:endParaRPr lang="en-US" sz="4800" b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85" y="1799606"/>
            <a:ext cx="8411029" cy="42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42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1013</TotalTime>
  <Words>142</Words>
  <Application>Microsoft Macintosh PowerPoint</Application>
  <PresentationFormat>Лист A4 (210x297 мм)</PresentationFormat>
  <Paragraphs>52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5" baseType="lpstr">
      <vt:lpstr>Arial</vt:lpstr>
      <vt:lpstr>Calibri</vt:lpstr>
      <vt:lpstr>Futura PT</vt:lpstr>
      <vt:lpstr>Futura PT Demi</vt:lpstr>
      <vt:lpstr>Helvetica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Ашанина</dc:creator>
  <cp:lastModifiedBy>Microsoft Office User</cp:lastModifiedBy>
  <cp:revision>52</cp:revision>
  <dcterms:modified xsi:type="dcterms:W3CDTF">2020-04-24T21:42:54Z</dcterms:modified>
</cp:coreProperties>
</file>

<file path=docProps/thumbnail.jpeg>
</file>